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12192000" cy="6858000"/>
  <p:notesSz cx="7010400" cy="9236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54" d="100"/>
          <a:sy n="154" d="100"/>
        </p:scale>
        <p:origin x="276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6C929-0124-23A2-2514-6CA3ACE3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6FF51E-E441-78E6-0D97-DC1C5B7C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A1982-5E78-4DE4-9128-EF80F86B6DBD}" type="datetimeFigureOut">
              <a:rPr lang="es-MX" smtClean="0"/>
              <a:t>06/07/2026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76ACFF8-E551-B01E-4F21-5408645D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1B6E1BF-7244-A405-85BC-86D6C24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F5810-7144-462F-BFCD-77A84AFFB7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04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EAE68B1-B42F-7C0B-E079-F3FDEE876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4DE32B6-E2B1-63C4-1C6F-CEBAC023A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CDFAFB-EAB2-C1EB-846C-4634D4417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A1982-5E78-4DE4-9128-EF80F86B6DBD}" type="datetimeFigureOut">
              <a:rPr lang="es-MX" smtClean="0"/>
              <a:t>06/07/2026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5E9DA6-FF05-E960-47F8-3D2184395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157AAB-7560-2C2D-6EE2-13FB47EF5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F5810-7144-462F-BFCD-77A84AFFB77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49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E64B534-59F4-1301-2493-70C4E4C6F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>
                <a:solidFill>
                  <a:srgbClr val="62133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es-MX" dirty="0">
              <a:solidFill>
                <a:srgbClr val="621333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93C9F6-7AD7-4CD1-6991-DFDB4EE753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7141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F2F16E7-EDFA-2CAB-355E-2EEAA958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TABLA DE PONDERACIÓN: FORMACIÓN, CAPACITACIÓN Y ACTUALIZACIÓN PROFESIONAL  PARA N4, N5 Y N6</a:t>
            </a:r>
            <a:b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 PUNTOS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13E50A-E2A4-3002-07CF-3A7E47A17A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0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1C3D1FA-FFFA-D96D-8D19-F2064997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NIVELES DE EXCELENCIA: RECONOCIMIENTO A LOS MÁS ALTOS PUNTAJES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140D58-2B3F-B656-90A3-F161A59E99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85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E797386-C669-ABE4-1692-889A222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LOS TRABAJADORES QUE OBTIENEN NIVEL DE EXCELENCIA, SON ACREEDORES DE: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A592AA-51F8-0EC0-967D-BE917009FB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80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CB1160D-8CED-5C6B-29B9-C80C02D12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800" b="1">
                <a:solidFill>
                  <a:srgbClr val="D2A000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rPr>
              <a:t>CURVA SALARIAL Y DE PERMANENCIA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9515A92-9C67-682B-8B32-A73C45561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6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D8C961C-2C27-550B-0D5E-03B851C8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OBLIGACIONES Y ATRIBUCIONES DE LA REPRESENTACIÓN SINDICAL ACREDITADA EN LOS ÓRGANOS DE GOBIERNO: CMO Y CMAO 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9C2131-DE80-88C2-C616-F13F007F4F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9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3C164AB-6893-C4C6-4CDF-A2164DC4D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OBLIGACIONES Y ATRIBUCIONES DE LA REPRESENTACIÓN SINDICAL ACREDITADA EN LOS ÓRGANOS DE GOBIERNO: CMO Y CMAO 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9E914C-9BE9-9D25-9B9A-CEC14C19C5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05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4EA2F4A-173E-880C-4DF2-8FD451787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OBLIGACIONES Y ATRIBUCIONES DE LA REPRESENTACIÓN SINDICAL ACREDITADA EN LOS ÓRGANOS DE GOBIERNO: CMO Y CMAO 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185039-1464-0877-D88E-B5240104C9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70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4437976-FDFF-9D47-A805-406F17FF4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DF7029-1BC0-DACA-2B50-E61E891A1F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39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73399DF-C073-EF45-DDA2-D6E893AF3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516739-A6C1-A482-117E-F622886081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80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8B13534-04D6-18F8-AB64-8F1C4ABB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8D8FF7B-791E-F837-AD3C-C2E382CB2E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0F7FCC8-487D-CA3A-F85B-6AAAF88B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8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ANTECEDENTE HISTÓRICO  </a:t>
            </a:r>
            <a:endParaRPr lang="es-MX" sz="28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2996092-DBBB-EE78-4A16-36DA32A748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6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AFE5D38-9FB8-5C65-4D3C-811D47EDD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FC4521-0AAB-7A90-84DB-0B0FDC7EC7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57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E339CB2-7CFC-E68B-16E2-6E6E9135A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CF57F8-0ACF-1E70-E6CA-4288982896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4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36AB2FA-816F-7653-FB2D-0E8222B42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chemeClr val="accent2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chemeClr val="accent2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25B3DA-FA22-B2C5-A70C-11B5C0035F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7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F6AD049-3CA3-C83E-EE17-815C6E521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D805B-35C8-3D9F-E658-351C04968D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51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7E1C588-3462-9D25-481A-3300559C7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BD7B22-BE6F-0E33-9CA2-B216943799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640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44BF75A-ABD6-1D33-D73A-CA391828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90512D2-09D2-C92C-4A06-1AB5408976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6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6D02D18-968F-1299-6A1D-90A5BCB53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DC431F-66BE-8B32-60FD-6A8DDF5B2C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59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B09D652-4688-E2A6-929B-929C958C6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7E86125-89AC-55B2-CB83-3C2DF1C1DF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3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AF19D2B-05D4-6FB2-A62F-33C05CD3E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 PARTICIPANTE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F1CC2C-CCB7-C35B-95BC-9FC28717ED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24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B25410C-E532-2B60-0E30-69F94F2A0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chemeClr val="accent2">
                    <a:lumMod val="75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</a:t>
            </a:r>
            <a:endParaRPr lang="es-MX" sz="1600" b="1" dirty="0">
              <a:solidFill>
                <a:schemeClr val="accent2">
                  <a:lumMod val="75000"/>
                </a:schemeClr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A6D3FC-7718-C4F2-0F55-24E4EAE2F1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06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935EA31-C43C-3044-0FCA-6DCB9051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¿QUÉ ES EL SISTEMA DE DESARROLLO PROFESIONAL DE CARRERA?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9BDFB3-816F-1A93-7AC4-3147F5B36A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26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06B5EDA-6B0A-6307-1F15-77F9FA6B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16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Preguntas frecuentes del PAAE</a:t>
            </a:r>
            <a:endParaRPr lang="es-MX" sz="16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118ED3-1DFF-93C0-5395-B703961DE7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93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D72E00D-1FAD-B9B6-0FEA-97CFA5CA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6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GRACIAS</a:t>
            </a:r>
            <a:endParaRPr lang="es-MX" sz="6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605DAC-A13D-B6D9-25EF-15F7BD649D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2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E2A1577-92C1-2C9C-D14A-9C7223D18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FACTORES DE EVALUACIÓN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2F86698-683B-FA58-7B5C-D961BD9419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38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E3E220C-2189-3D89-3CF3-F5AEDED1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PROCESO  DE INGRESO O PROMOCIÓN DIRIGIDO POR AÑO DE DICTAMINACIÓN DE PAGO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DC1601-8B2E-B934-CC98-0E2567D41B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7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1C34AD1-89EA-DEB0-C402-216B0A68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IMPORTANCIA DE LA CONVOCATORIA DE NUEVO INGRESO Y PROMOCIÓN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0F3D80-A2A5-6714-1D40-8C212995B8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2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3D508AD-75B5-C1AA-D710-74E0F9928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TABLA DE PONDERACIÓN: FACTOR ANTIGUEDAD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237A8D-D677-53B1-277C-55226A8B51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74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A6FB4EA-485D-978B-0996-3C0D3C917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TABLA DE PONDERACIÓN: NIVEL EDUCATIVO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761755-8AA0-437A-D75A-26AC0BC98A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1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5520770-A6FA-1676-E1DC-05478B00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TABLA DE PONDERACIÓN: FORMACIÓN, CAPACITACIÓN Y ACTUALIZACIÓN PROFESIONAL PARA N1, N2 Y N3</a:t>
            </a:r>
            <a:b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MX" sz="2000" b="1">
                <a:solidFill>
                  <a:srgbClr val="D2A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40 PUNTOS</a:t>
            </a:r>
            <a:endParaRPr lang="es-MX" sz="2000" b="1" dirty="0">
              <a:solidFill>
                <a:srgbClr val="D2A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11222B-E19D-167F-3FC2-5E6F57FEAD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88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233</Words>
  <Application>Microsoft Office PowerPoint</Application>
  <PresentationFormat>Panorámica</PresentationFormat>
  <Paragraphs>31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Noto Sans</vt:lpstr>
      <vt:lpstr>Tema de Office</vt:lpstr>
      <vt:lpstr> </vt:lpstr>
      <vt:lpstr>ANTECEDENTE HISTÓRICO  </vt:lpstr>
      <vt:lpstr>¿QUÉ ES EL SISTEMA DE DESARROLLO PROFESIONAL DE CARRERA?</vt:lpstr>
      <vt:lpstr>FACTORES DE EVALUACIÓN</vt:lpstr>
      <vt:lpstr>PROCESO  DE INGRESO O PROMOCIÓN DIRIGIDO POR AÑO DE DICTAMINACIÓN DE PAGO</vt:lpstr>
      <vt:lpstr> IMPORTANCIA DE LA CONVOCATORIA DE NUEVO INGRESO Y PROMOCIÓN</vt:lpstr>
      <vt:lpstr>TABLA DE PONDERACIÓN: FACTOR ANTIGUEDAD</vt:lpstr>
      <vt:lpstr>TABLA DE PONDERACIÓN: NIVEL EDUCATIVO</vt:lpstr>
      <vt:lpstr>TABLA DE PONDERACIÓN: FORMACIÓN, CAPACITACIÓN Y ACTUALIZACIÓN PROFESIONAL PARA N1, N2 Y N3 40 PUNTOS</vt:lpstr>
      <vt:lpstr>TABLA DE PONDERACIÓN: FORMACIÓN, CAPACITACIÓN Y ACTUALIZACIÓN PROFESIONAL  PARA N4, N5 Y N6 20 PUNTOS</vt:lpstr>
      <vt:lpstr>NIVELES DE EXCELENCIA: RECONOCIMIENTO A LOS MÁS ALTOS PUNTAJES</vt:lpstr>
      <vt:lpstr>LOS TRABAJADORES QUE OBTIENEN NIVEL DE EXCELENCIA, SON ACREEDORES DE:</vt:lpstr>
      <vt:lpstr>CURVA SALARIAL Y DE PERMANENCIA</vt:lpstr>
      <vt:lpstr> OBLIGACIONES Y ATRIBUCIONES DE LA REPRESENTACIÓN SINDICAL ACREDITADA EN LOS ÓRGANOS DE GOBIERNO: CMO Y CMAO </vt:lpstr>
      <vt:lpstr> OBLIGACIONES Y ATRIBUCIONES DE LA REPRESENTACIÓN SINDICAL ACREDITADA EN LOS ÓRGANOS DE GOBIERNO: CMO Y CMAO </vt:lpstr>
      <vt:lpstr> OBLIGACIONES Y ATRIBUCIONES DE LA REPRESENTACIÓN SINDICAL ACREDITADA EN LOS ÓRGANOS DE GOBIERNO: CMO Y CMAO 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 PARTICIPANTE</vt:lpstr>
      <vt:lpstr>Preguntas frecuentes del PAAE</vt:lpstr>
      <vt:lpstr>Preguntas frecuentes del PAAE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SNTE</dc:creator>
  <cp:lastModifiedBy>hub tecnologico</cp:lastModifiedBy>
  <cp:revision>4</cp:revision>
  <dcterms:created xsi:type="dcterms:W3CDTF">2026-06-23T19:11:37Z</dcterms:created>
  <dcterms:modified xsi:type="dcterms:W3CDTF">2026-07-07T01:28:15Z</dcterms:modified>
</cp:coreProperties>
</file>